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8300700" cy="10299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372551" y="3192907"/>
            <a:ext cx="15555596" cy="21629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745104" y="5767832"/>
            <a:ext cx="12810492" cy="2574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915035" y="2368930"/>
            <a:ext cx="16470631" cy="67978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915035" y="2368930"/>
            <a:ext cx="16470631" cy="67978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915035" y="2368930"/>
            <a:ext cx="7960805" cy="67978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956" y="4662554"/>
            <a:ext cx="15935324" cy="4486276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5035" y="412464"/>
            <a:ext cx="16470631" cy="19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5035" y="2403263"/>
            <a:ext cx="16470631" cy="789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7118692" y="9578720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2"/>
          <p:cNvSpPr txBox="1"/>
          <p:nvPr/>
        </p:nvSpPr>
        <p:spPr>
          <a:xfrm>
            <a:off x="139181" y="6043619"/>
            <a:ext cx="16488121" cy="2165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ts val="5300"/>
              </a:lnSpc>
              <a:spcBef>
                <a:spcPts val="1100"/>
              </a:spcBef>
              <a:defRPr spc="-240" sz="4800">
                <a:latin typeface="Verdana"/>
                <a:ea typeface="Verdana"/>
                <a:cs typeface="Verdana"/>
                <a:sym typeface="Verdana"/>
              </a:defRPr>
            </a:pPr>
            <a:r>
              <a:t>Revolutionizing</a:t>
            </a:r>
            <a:r>
              <a:rPr spc="-344"/>
              <a:t> </a:t>
            </a:r>
            <a:r>
              <a:rPr spc="-20"/>
              <a:t>Home </a:t>
            </a:r>
            <a:r>
              <a:rPr spc="-344"/>
              <a:t>Security:</a:t>
            </a:r>
            <a:r>
              <a:rPr b="1" spc="-335" sz="5300"/>
              <a:t> </a:t>
            </a:r>
            <a:endParaRPr b="1" spc="-300" sz="5300"/>
          </a:p>
          <a:p>
            <a:pPr marL="635" marR="5080" indent="10794" algn="ctr">
              <a:lnSpc>
                <a:spcPts val="5300"/>
              </a:lnSpc>
              <a:spcBef>
                <a:spcPts val="1100"/>
              </a:spcBef>
              <a:defRPr b="1" spc="-270" sz="5300">
                <a:latin typeface="Verdana"/>
                <a:ea typeface="Verdana"/>
                <a:cs typeface="Verdana"/>
                <a:sym typeface="Verdana"/>
              </a:defRPr>
            </a:pPr>
            <a:r>
              <a:t>Smart</a:t>
            </a:r>
            <a:r>
              <a:rPr spc="-330"/>
              <a:t> </a:t>
            </a:r>
            <a:r>
              <a:rPr spc="-165"/>
              <a:t>Wi-Fi</a:t>
            </a:r>
            <a:r>
              <a:rPr spc="-330"/>
              <a:t> </a:t>
            </a:r>
            <a:r>
              <a:rPr spc="-20"/>
              <a:t>Door </a:t>
            </a:r>
            <a:r>
              <a:rPr spc="-185"/>
              <a:t>Lock</a:t>
            </a:r>
            <a:r>
              <a:rPr spc="-340"/>
              <a:t> </a:t>
            </a:r>
            <a:r>
              <a:rPr spc="-240"/>
              <a:t>with</a:t>
            </a:r>
            <a:r>
              <a:rPr spc="-340"/>
              <a:t> </a:t>
            </a:r>
            <a:r>
              <a:rPr spc="-425"/>
              <a:t>ESP32-</a:t>
            </a:r>
            <a:r>
              <a:rPr spc="-40"/>
              <a:t>CAM</a:t>
            </a:r>
            <a:r>
              <a:rPr spc="-335"/>
              <a:t> </a:t>
            </a:r>
            <a:r>
              <a:rPr spc="-875"/>
              <a:t>&amp; </a:t>
            </a:r>
            <a:r>
              <a:rPr spc="-315"/>
              <a:t>Telegram</a:t>
            </a:r>
            <a:r>
              <a:rPr spc="-344"/>
              <a:t> </a:t>
            </a:r>
            <a:r>
              <a:rPr spc="-70"/>
              <a:t>App</a:t>
            </a:r>
          </a:p>
        </p:txBody>
      </p:sp>
      <p:sp>
        <p:nvSpPr>
          <p:cNvPr id="81" name="object 3"/>
          <p:cNvSpPr/>
          <p:nvPr/>
        </p:nvSpPr>
        <p:spPr>
          <a:xfrm>
            <a:off x="-1" y="981252"/>
            <a:ext cx="7768591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object 4"/>
          <p:cNvSpPr/>
          <p:nvPr/>
        </p:nvSpPr>
        <p:spPr>
          <a:xfrm>
            <a:off x="10519408" y="9191445"/>
            <a:ext cx="7768591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3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3" y="1437411"/>
            <a:ext cx="14892122" cy="4292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942" y="1579715"/>
            <a:ext cx="7886699" cy="757237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bject 3"/>
          <p:cNvSpPr txBox="1"/>
          <p:nvPr/>
        </p:nvSpPr>
        <p:spPr>
          <a:xfrm>
            <a:off x="10683367" y="2701658"/>
            <a:ext cx="6297296" cy="50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0800"/>
              </a:lnSpc>
              <a:defRPr spc="-135" sz="3000">
                <a:latin typeface="Verdana"/>
                <a:ea typeface="Verdana"/>
                <a:cs typeface="Verdana"/>
                <a:sym typeface="Verdana"/>
              </a:defRPr>
            </a:pPr>
            <a:r>
              <a:t>In</a:t>
            </a:r>
            <a:r>
              <a:rPr spc="-215"/>
              <a:t> </a:t>
            </a:r>
            <a:r>
              <a:rPr spc="0"/>
              <a:t>conclusion,</a:t>
            </a:r>
            <a:r>
              <a:rPr spc="-209"/>
              <a:t> </a:t>
            </a:r>
            <a:r>
              <a:rPr spc="0"/>
              <a:t>the</a:t>
            </a:r>
            <a:r>
              <a:rPr spc="-209"/>
              <a:t> </a:t>
            </a:r>
            <a:r>
              <a:rPr spc="-10"/>
              <a:t>Smart</a:t>
            </a:r>
            <a:r>
              <a:rPr spc="-209"/>
              <a:t> </a:t>
            </a:r>
            <a:r>
              <a:rPr spc="85"/>
              <a:t>WiFi </a:t>
            </a:r>
            <a:r>
              <a:rPr spc="0"/>
              <a:t>Door</a:t>
            </a:r>
            <a:r>
              <a:rPr spc="-215"/>
              <a:t> </a:t>
            </a:r>
            <a:r>
              <a:rPr spc="55"/>
              <a:t>Lock</a:t>
            </a:r>
            <a:r>
              <a:rPr spc="-215"/>
              <a:t> </a:t>
            </a:r>
            <a:r>
              <a:rPr spc="75"/>
              <a:t>with</a:t>
            </a:r>
            <a:r>
              <a:rPr spc="-215"/>
              <a:t> </a:t>
            </a:r>
            <a:r>
              <a:rPr spc="-90"/>
              <a:t>ESP32-</a:t>
            </a:r>
            <a:r>
              <a:rPr spc="130"/>
              <a:t>CAM</a:t>
            </a:r>
            <a:r>
              <a:rPr spc="-215"/>
              <a:t> </a:t>
            </a:r>
            <a:r>
              <a:rPr spc="-50"/>
              <a:t>&amp; </a:t>
            </a:r>
            <a:r>
              <a:rPr spc="-20"/>
              <a:t>Telegram</a:t>
            </a:r>
            <a:r>
              <a:rPr spc="-234"/>
              <a:t> </a:t>
            </a:r>
            <a:r>
              <a:rPr spc="135"/>
              <a:t>App</a:t>
            </a:r>
            <a:r>
              <a:rPr spc="-234"/>
              <a:t> </a:t>
            </a:r>
            <a:r>
              <a:rPr spc="-10"/>
              <a:t>represents</a:t>
            </a:r>
            <a:r>
              <a:rPr spc="-229"/>
              <a:t> </a:t>
            </a:r>
            <a:r>
              <a:rPr spc="-50"/>
              <a:t>a </a:t>
            </a:r>
            <a:r>
              <a:rPr spc="0"/>
              <a:t>remarkable</a:t>
            </a:r>
            <a:r>
              <a:rPr spc="20"/>
              <a:t> </a:t>
            </a:r>
            <a:r>
              <a:rPr spc="0"/>
              <a:t>advancement</a:t>
            </a:r>
            <a:r>
              <a:rPr spc="25"/>
              <a:t> in </a:t>
            </a:r>
            <a:r>
              <a:rPr spc="104"/>
              <a:t>home</a:t>
            </a:r>
            <a:r>
              <a:rPr spc="-234"/>
              <a:t> </a:t>
            </a:r>
            <a:r>
              <a:rPr spc="-85"/>
              <a:t>security.</a:t>
            </a:r>
            <a:r>
              <a:rPr spc="-234"/>
              <a:t> </a:t>
            </a:r>
            <a:r>
              <a:rPr spc="-40"/>
              <a:t>This</a:t>
            </a:r>
            <a:r>
              <a:rPr spc="-234"/>
              <a:t> </a:t>
            </a:r>
            <a:r>
              <a:rPr spc="-10"/>
              <a:t>innovative </a:t>
            </a:r>
            <a:r>
              <a:rPr spc="0"/>
              <a:t>solution</a:t>
            </a:r>
            <a:r>
              <a:rPr spc="-209"/>
              <a:t> </a:t>
            </a:r>
            <a:r>
              <a:rPr spc="-50"/>
              <a:t>offers</a:t>
            </a:r>
            <a:r>
              <a:rPr spc="-209"/>
              <a:t> </a:t>
            </a:r>
            <a:r>
              <a:rPr spc="-45"/>
              <a:t>a</a:t>
            </a:r>
            <a:r>
              <a:rPr spc="-204"/>
              <a:t> </a:t>
            </a:r>
            <a:r>
              <a:rPr spc="80"/>
              <a:t>blend</a:t>
            </a:r>
            <a:r>
              <a:rPr spc="-209"/>
              <a:t> </a:t>
            </a:r>
            <a:r>
              <a:rPr spc="0"/>
              <a:t>of</a:t>
            </a:r>
            <a:r>
              <a:rPr spc="-204"/>
              <a:t> </a:t>
            </a:r>
            <a:r>
              <a:rPr b="1" spc="-10"/>
              <a:t>smart </a:t>
            </a:r>
            <a:r>
              <a:rPr b="1" spc="-140"/>
              <a:t>functionality</a:t>
            </a:r>
            <a:r>
              <a:rPr b="1" spc="-170"/>
              <a:t> </a:t>
            </a:r>
            <a:r>
              <a:rPr spc="70"/>
              <a:t>and</a:t>
            </a:r>
            <a:r>
              <a:rPr spc="-195"/>
              <a:t> </a:t>
            </a:r>
            <a:r>
              <a:rPr spc="0"/>
              <a:t>robust</a:t>
            </a:r>
            <a:r>
              <a:rPr spc="-195"/>
              <a:t> </a:t>
            </a:r>
            <a:r>
              <a:rPr spc="-10"/>
              <a:t>security </a:t>
            </a:r>
            <a:r>
              <a:rPr spc="-80"/>
              <a:t>features,</a:t>
            </a:r>
            <a:r>
              <a:rPr spc="-204"/>
              <a:t> </a:t>
            </a:r>
            <a:r>
              <a:rPr spc="0"/>
              <a:t>setting</a:t>
            </a:r>
            <a:r>
              <a:rPr spc="-204"/>
              <a:t> </a:t>
            </a:r>
            <a:r>
              <a:rPr spc="-45"/>
              <a:t>a</a:t>
            </a:r>
            <a:r>
              <a:rPr spc="-204"/>
              <a:t> </a:t>
            </a:r>
            <a:r>
              <a:rPr spc="95"/>
              <a:t>new</a:t>
            </a:r>
            <a:r>
              <a:rPr spc="-204"/>
              <a:t> </a:t>
            </a:r>
            <a:r>
              <a:rPr spc="-10"/>
              <a:t>standard </a:t>
            </a:r>
            <a:r>
              <a:rPr spc="-40"/>
              <a:t>for</a:t>
            </a:r>
            <a:r>
              <a:rPr spc="-245"/>
              <a:t> </a:t>
            </a:r>
            <a:r>
              <a:rPr spc="75"/>
              <a:t>modern</a:t>
            </a:r>
            <a:r>
              <a:rPr spc="-245"/>
              <a:t> </a:t>
            </a:r>
            <a:r>
              <a:rPr spc="-25"/>
              <a:t>homes.</a:t>
            </a:r>
            <a:r>
              <a:rPr spc="-245"/>
              <a:t> </a:t>
            </a:r>
            <a:r>
              <a:rPr spc="50"/>
              <a:t>Embrace</a:t>
            </a:r>
            <a:r>
              <a:rPr spc="-245"/>
              <a:t> </a:t>
            </a:r>
            <a:r>
              <a:rPr spc="-25"/>
              <a:t>the </a:t>
            </a:r>
            <a:r>
              <a:rPr spc="0"/>
              <a:t>future</a:t>
            </a:r>
            <a:r>
              <a:rPr spc="-229"/>
              <a:t> </a:t>
            </a:r>
            <a:r>
              <a:rPr spc="0"/>
              <a:t>of</a:t>
            </a:r>
            <a:r>
              <a:rPr spc="-229"/>
              <a:t> </a:t>
            </a:r>
            <a:r>
              <a:rPr spc="104"/>
              <a:t>home</a:t>
            </a:r>
            <a:r>
              <a:rPr spc="-225"/>
              <a:t> </a:t>
            </a:r>
            <a:r>
              <a:rPr spc="-25"/>
              <a:t>security</a:t>
            </a:r>
            <a:r>
              <a:rPr spc="-229"/>
              <a:t> </a:t>
            </a:r>
            <a:r>
              <a:rPr spc="75"/>
              <a:t>with</a:t>
            </a:r>
            <a:r>
              <a:rPr spc="-229"/>
              <a:t> </a:t>
            </a:r>
            <a:r>
              <a:rPr spc="-20"/>
              <a:t>this </a:t>
            </a:r>
            <a:r>
              <a:rPr spc="50"/>
              <a:t>groundbreaking</a:t>
            </a:r>
            <a:r>
              <a:rPr spc="-204"/>
              <a:t> </a:t>
            </a:r>
            <a:r>
              <a:rPr spc="-10"/>
              <a:t>technology.</a:t>
            </a:r>
          </a:p>
        </p:txBody>
      </p:sp>
      <p:sp>
        <p:nvSpPr>
          <p:cNvPr id="133" name="object 4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/>
          <a:lstStyle>
            <a:lvl1pPr indent="37465">
              <a:spcBef>
                <a:spcPts val="100"/>
              </a:spcBef>
              <a:defRPr spc="-199"/>
            </a:lvl1pPr>
          </a:lstStyle>
          <a:p>
            <a:pPr/>
            <a:r>
              <a:t>Conclusion</a:t>
            </a:r>
          </a:p>
        </p:txBody>
      </p:sp>
      <p:sp>
        <p:nvSpPr>
          <p:cNvPr id="134" name="object 5"/>
          <p:cNvSpPr/>
          <p:nvPr/>
        </p:nvSpPr>
        <p:spPr>
          <a:xfrm>
            <a:off x="10638915" y="964005"/>
            <a:ext cx="7649083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2"/>
          <p:cNvSpPr txBox="1"/>
          <p:nvPr>
            <p:ph type="title"/>
          </p:nvPr>
        </p:nvSpPr>
        <p:spPr>
          <a:xfrm>
            <a:off x="4331371" y="1562456"/>
            <a:ext cx="10758728" cy="3025829"/>
          </a:xfrm>
          <a:prstGeom prst="rect">
            <a:avLst/>
          </a:prstGeom>
        </p:spPr>
        <p:txBody>
          <a:bodyPr/>
          <a:lstStyle>
            <a:lvl1pPr indent="603" algn="ctr" defTabSz="868680">
              <a:spcBef>
                <a:spcPts val="5700"/>
              </a:spcBef>
              <a:defRPr spc="-665" sz="8835"/>
            </a:lvl1pPr>
          </a:lstStyle>
          <a:p>
            <a:pPr/>
            <a:r>
              <a:t>Thank You</a:t>
            </a:r>
          </a:p>
        </p:txBody>
      </p:sp>
      <p:sp>
        <p:nvSpPr>
          <p:cNvPr id="137" name="object 4"/>
          <p:cNvSpPr/>
          <p:nvPr/>
        </p:nvSpPr>
        <p:spPr>
          <a:xfrm>
            <a:off x="-1" y="981252"/>
            <a:ext cx="7768591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object 5"/>
          <p:cNvSpPr/>
          <p:nvPr/>
        </p:nvSpPr>
        <p:spPr>
          <a:xfrm>
            <a:off x="10519408" y="9191445"/>
            <a:ext cx="7768591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TextBox 10"/>
          <p:cNvSpPr txBox="1"/>
          <p:nvPr/>
        </p:nvSpPr>
        <p:spPr>
          <a:xfrm>
            <a:off x="499380" y="4385383"/>
            <a:ext cx="7715300" cy="408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/>
            </a:pPr>
            <a:r>
              <a:t>By :-  R.SAI SPANDANA</a:t>
            </a:r>
          </a:p>
          <a:p>
            <a:pPr>
              <a:defRPr sz="4400"/>
            </a:pPr>
            <a:r>
              <a:t>          M.PRAVALLIKA</a:t>
            </a:r>
          </a:p>
          <a:p>
            <a:pPr>
              <a:defRPr sz="4400"/>
            </a:pPr>
            <a:r>
              <a:t>          N.SIDDHARTHA</a:t>
            </a:r>
          </a:p>
          <a:p>
            <a:pPr>
              <a:defRPr sz="4400"/>
            </a:pPr>
          </a:p>
          <a:p>
            <a:pPr>
              <a:defRPr sz="4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2"/>
          <p:cNvSpPr txBox="1"/>
          <p:nvPr/>
        </p:nvSpPr>
        <p:spPr>
          <a:xfrm>
            <a:off x="1159089" y="872818"/>
            <a:ext cx="8173719" cy="292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300"/>
              </a:lnSpc>
              <a:spcBef>
                <a:spcPts val="400"/>
              </a:spcBef>
              <a:defRPr spc="85" sz="3000">
                <a:latin typeface="Verdana"/>
                <a:ea typeface="Verdana"/>
                <a:cs typeface="Verdana"/>
                <a:sym typeface="Verdana"/>
              </a:defRPr>
            </a:pPr>
            <a:r>
              <a:t>Welcome</a:t>
            </a:r>
            <a:r>
              <a:rPr spc="-180"/>
              <a:t> </a:t>
            </a:r>
            <a:r>
              <a:rPr spc="0"/>
              <a:t>to</a:t>
            </a:r>
            <a:r>
              <a:rPr spc="-180"/>
              <a:t> </a:t>
            </a:r>
            <a:r>
              <a:rPr spc="0"/>
              <a:t>the</a:t>
            </a:r>
            <a:r>
              <a:rPr spc="-180"/>
              <a:t> </a:t>
            </a:r>
            <a:r>
              <a:rPr spc="0"/>
              <a:t>presentation</a:t>
            </a:r>
            <a:r>
              <a:rPr spc="-180"/>
              <a:t> </a:t>
            </a:r>
            <a:r>
              <a:rPr spc="45"/>
              <a:t>on </a:t>
            </a:r>
            <a:r>
              <a:rPr i="1" spc="-30" sz="3100"/>
              <a:t>Revolutionizing</a:t>
            </a:r>
            <a:r>
              <a:rPr i="1" spc="-209" sz="3100"/>
              <a:t> </a:t>
            </a:r>
            <a:r>
              <a:rPr i="1" spc="0" sz="3100"/>
              <a:t>Home</a:t>
            </a:r>
            <a:r>
              <a:rPr i="1" spc="-209" sz="3100"/>
              <a:t> </a:t>
            </a:r>
            <a:r>
              <a:rPr i="1" spc="-95" sz="3100"/>
              <a:t>Security</a:t>
            </a:r>
            <a:r>
              <a:rPr i="1" spc="-209" sz="3100"/>
              <a:t> </a:t>
            </a:r>
            <a:r>
              <a:rPr spc="75"/>
              <a:t>with</a:t>
            </a:r>
            <a:r>
              <a:rPr spc="-175"/>
              <a:t> </a:t>
            </a:r>
            <a:r>
              <a:rPr b="1" spc="-114"/>
              <a:t>Smart </a:t>
            </a:r>
            <a:r>
              <a:rPr b="1" spc="-95"/>
              <a:t>WiFi</a:t>
            </a:r>
            <a:r>
              <a:rPr b="1" spc="-125"/>
              <a:t> </a:t>
            </a:r>
            <a:r>
              <a:rPr b="1" spc="-150"/>
              <a:t>Door</a:t>
            </a:r>
            <a:r>
              <a:rPr b="1" spc="-120"/>
              <a:t> </a:t>
            </a:r>
            <a:r>
              <a:rPr b="1" spc="-114"/>
              <a:t>Lock</a:t>
            </a:r>
            <a:r>
              <a:rPr b="1" spc="-165"/>
              <a:t> </a:t>
            </a:r>
            <a:r>
              <a:rPr spc="0"/>
              <a:t>using</a:t>
            </a:r>
            <a:r>
              <a:rPr spc="-200"/>
              <a:t> </a:t>
            </a:r>
            <a:r>
              <a:rPr spc="-90"/>
              <a:t>ESP32-</a:t>
            </a:r>
            <a:r>
              <a:rPr spc="130"/>
              <a:t>CAM</a:t>
            </a:r>
            <a:r>
              <a:rPr spc="-195"/>
              <a:t> </a:t>
            </a:r>
            <a:r>
              <a:rPr spc="-50"/>
              <a:t>&amp; </a:t>
            </a:r>
            <a:r>
              <a:rPr spc="-20"/>
              <a:t>Telegram</a:t>
            </a:r>
            <a:r>
              <a:rPr spc="-229"/>
              <a:t> </a:t>
            </a:r>
            <a:r>
              <a:rPr spc="-30"/>
              <a:t>App.</a:t>
            </a:r>
            <a:r>
              <a:rPr spc="-225"/>
              <a:t> </a:t>
            </a:r>
            <a:r>
              <a:rPr spc="-40"/>
              <a:t>This</a:t>
            </a:r>
            <a:r>
              <a:rPr spc="-225"/>
              <a:t> </a:t>
            </a:r>
            <a:r>
              <a:rPr spc="-240"/>
              <a:t>IoT</a:t>
            </a:r>
            <a:r>
              <a:rPr spc="-225"/>
              <a:t> </a:t>
            </a:r>
            <a:r>
              <a:rPr spc="-10"/>
              <a:t>project</a:t>
            </a:r>
            <a:r>
              <a:rPr spc="-225"/>
              <a:t> </a:t>
            </a:r>
            <a:r>
              <a:rPr spc="-20"/>
              <a:t>will </a:t>
            </a:r>
            <a:r>
              <a:rPr spc="0"/>
              <a:t>showcase</a:t>
            </a:r>
            <a:r>
              <a:rPr spc="-90"/>
              <a:t> </a:t>
            </a:r>
            <a:r>
              <a:rPr spc="0"/>
              <a:t>the</a:t>
            </a:r>
            <a:r>
              <a:rPr spc="-90"/>
              <a:t> </a:t>
            </a:r>
            <a:r>
              <a:rPr spc="-30"/>
              <a:t>latest</a:t>
            </a:r>
            <a:r>
              <a:rPr spc="-85"/>
              <a:t> </a:t>
            </a:r>
            <a:r>
              <a:rPr spc="0"/>
              <a:t>advancements</a:t>
            </a:r>
            <a:r>
              <a:rPr spc="-90"/>
              <a:t> </a:t>
            </a:r>
            <a:r>
              <a:rPr spc="25"/>
              <a:t>in </a:t>
            </a:r>
            <a:r>
              <a:rPr spc="104"/>
              <a:t>home</a:t>
            </a:r>
            <a:r>
              <a:rPr spc="-240"/>
              <a:t> </a:t>
            </a:r>
            <a:r>
              <a:rPr spc="-25"/>
              <a:t>security</a:t>
            </a:r>
            <a:r>
              <a:rPr spc="-240"/>
              <a:t> </a:t>
            </a:r>
            <a:r>
              <a:rPr spc="-20"/>
              <a:t>technology.</a:t>
            </a:r>
            <a:r>
              <a:rPr spc="-234"/>
              <a:t> </a:t>
            </a:r>
            <a:r>
              <a:rPr spc="70"/>
              <a:t>Join</a:t>
            </a:r>
            <a:r>
              <a:rPr spc="-240"/>
              <a:t> </a:t>
            </a:r>
            <a:r>
              <a:rPr spc="0"/>
              <a:t>us</a:t>
            </a:r>
            <a:r>
              <a:rPr spc="-234"/>
              <a:t> </a:t>
            </a:r>
            <a:r>
              <a:rPr spc="-25"/>
              <a:t>to explore</a:t>
            </a:r>
            <a:r>
              <a:rPr spc="-209"/>
              <a:t> </a:t>
            </a:r>
            <a:r>
              <a:rPr spc="0"/>
              <a:t>the</a:t>
            </a:r>
            <a:r>
              <a:rPr spc="-204"/>
              <a:t> </a:t>
            </a:r>
            <a:r>
              <a:rPr spc="0"/>
              <a:t>future</a:t>
            </a:r>
            <a:r>
              <a:rPr spc="-204"/>
              <a:t> </a:t>
            </a:r>
            <a:r>
              <a:rPr spc="0"/>
              <a:t>of</a:t>
            </a:r>
            <a:r>
              <a:rPr spc="-204"/>
              <a:t> </a:t>
            </a:r>
            <a:r>
              <a:rPr spc="104"/>
              <a:t>home</a:t>
            </a:r>
            <a:r>
              <a:rPr spc="-204"/>
              <a:t> </a:t>
            </a:r>
            <a:r>
              <a:rPr spc="-10"/>
              <a:t>protection.</a:t>
            </a:r>
          </a:p>
        </p:txBody>
      </p:sp>
      <p:sp>
        <p:nvSpPr>
          <p:cNvPr id="86" name="object 3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/>
          <a:lstStyle>
            <a:lvl1pPr indent="12064">
              <a:spcBef>
                <a:spcPts val="100"/>
              </a:spcBef>
              <a:defRPr spc="-199"/>
            </a:lvl1pPr>
          </a:lstStyle>
          <a:p>
            <a:pPr/>
            <a:r>
              <a:t>Introduction</a:t>
            </a:r>
          </a:p>
        </p:txBody>
      </p:sp>
      <p:sp>
        <p:nvSpPr>
          <p:cNvPr id="87" name="object 4"/>
          <p:cNvSpPr/>
          <p:nvPr/>
        </p:nvSpPr>
        <p:spPr>
          <a:xfrm>
            <a:off x="10644771" y="954901"/>
            <a:ext cx="7643229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956" y="4662554"/>
            <a:ext cx="15935324" cy="448627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object 3"/>
          <p:cNvSpPr txBox="1"/>
          <p:nvPr/>
        </p:nvSpPr>
        <p:spPr>
          <a:xfrm>
            <a:off x="1159093" y="860754"/>
            <a:ext cx="8150226" cy="2727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>
              <a:lnSpc>
                <a:spcPct val="91800"/>
              </a:lnSpc>
              <a:spcBef>
                <a:spcPts val="300"/>
              </a:spcBef>
              <a:defRPr sz="2700"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215"/>
              <a:t> </a:t>
            </a:r>
            <a:r>
              <a:rPr b="1" spc="-145"/>
              <a:t>Smart </a:t>
            </a:r>
            <a:r>
              <a:rPr b="1" spc="-90"/>
              <a:t>WiFi</a:t>
            </a:r>
            <a:r>
              <a:rPr b="1" spc="-145"/>
              <a:t> </a:t>
            </a:r>
            <a:r>
              <a:rPr b="1" spc="-114"/>
              <a:t>Door</a:t>
            </a:r>
            <a:r>
              <a:rPr b="1" spc="-145"/>
              <a:t> </a:t>
            </a:r>
            <a:r>
              <a:rPr b="1" spc="-104"/>
              <a:t>Lock</a:t>
            </a:r>
            <a:r>
              <a:rPr b="1" spc="-190"/>
              <a:t> </a:t>
            </a:r>
            <a:r>
              <a:rPr spc="-20"/>
              <a:t>integrates</a:t>
            </a:r>
            <a:r>
              <a:rPr spc="-215"/>
              <a:t> </a:t>
            </a:r>
            <a:r>
              <a:rPr spc="-25"/>
              <a:t>the </a:t>
            </a:r>
            <a:r>
              <a:t>powerful</a:t>
            </a:r>
            <a:r>
              <a:rPr spc="-90"/>
              <a:t> </a:t>
            </a:r>
            <a:r>
              <a:rPr spc="-80"/>
              <a:t>ESP32-</a:t>
            </a:r>
            <a:r>
              <a:rPr spc="114"/>
              <a:t>CAM</a:t>
            </a:r>
            <a:r>
              <a:rPr spc="-90"/>
              <a:t> </a:t>
            </a:r>
            <a:r>
              <a:t>microcontroller</a:t>
            </a:r>
            <a:r>
              <a:rPr spc="-90"/>
              <a:t> </a:t>
            </a:r>
            <a:r>
              <a:rPr spc="65"/>
              <a:t>and</a:t>
            </a:r>
            <a:r>
              <a:rPr spc="-90"/>
              <a:t> </a:t>
            </a:r>
            <a:r>
              <a:rPr spc="-50"/>
              <a:t>a </a:t>
            </a:r>
            <a:r>
              <a:rPr spc="-10"/>
              <a:t>secure</a:t>
            </a:r>
            <a:r>
              <a:rPr spc="-204"/>
              <a:t> </a:t>
            </a:r>
            <a:r>
              <a:rPr spc="-25"/>
              <a:t>Telegram</a:t>
            </a:r>
            <a:r>
              <a:rPr spc="-200"/>
              <a:t> </a:t>
            </a:r>
            <a:r>
              <a:rPr spc="120"/>
              <a:t>App</a:t>
            </a:r>
            <a:r>
              <a:rPr spc="-200"/>
              <a:t> </a:t>
            </a:r>
            <a:r>
              <a:rPr spc="-55"/>
              <a:t>interface.</a:t>
            </a:r>
            <a:r>
              <a:rPr spc="-200"/>
              <a:t> </a:t>
            </a:r>
            <a:r>
              <a:rPr spc="-35"/>
              <a:t>This</a:t>
            </a:r>
            <a:r>
              <a:rPr spc="-200"/>
              <a:t> </a:t>
            </a:r>
            <a:r>
              <a:rPr spc="-10"/>
              <a:t>innovative </a:t>
            </a:r>
            <a:r>
              <a:rPr spc="-35"/>
              <a:t>system</a:t>
            </a:r>
            <a:r>
              <a:rPr spc="-150"/>
              <a:t> </a:t>
            </a:r>
            <a:r>
              <a:t>enables</a:t>
            </a:r>
            <a:r>
              <a:rPr spc="-150"/>
              <a:t> </a:t>
            </a:r>
            <a:r>
              <a:t>remote</a:t>
            </a:r>
            <a:r>
              <a:rPr spc="-150"/>
              <a:t> </a:t>
            </a:r>
            <a:r>
              <a:rPr spc="-20"/>
              <a:t>access</a:t>
            </a:r>
            <a:r>
              <a:rPr spc="-150"/>
              <a:t> </a:t>
            </a:r>
            <a:r>
              <a:t>control</a:t>
            </a:r>
            <a:r>
              <a:rPr spc="-150"/>
              <a:t> </a:t>
            </a:r>
            <a:r>
              <a:rPr spc="65"/>
              <a:t>and</a:t>
            </a:r>
            <a:r>
              <a:rPr spc="-150"/>
              <a:t> </a:t>
            </a:r>
            <a:r>
              <a:rPr spc="-40"/>
              <a:t>real- </a:t>
            </a:r>
            <a:r>
              <a:rPr spc="60"/>
              <a:t>time</a:t>
            </a:r>
            <a:r>
              <a:rPr spc="-225"/>
              <a:t> </a:t>
            </a:r>
            <a:r>
              <a:rPr spc="50"/>
              <a:t>monitoring</a:t>
            </a:r>
            <a:r>
              <a:rPr spc="-220"/>
              <a:t> </a:t>
            </a:r>
            <a:r>
              <a:t>of</a:t>
            </a:r>
            <a:r>
              <a:rPr spc="-225"/>
              <a:t> </a:t>
            </a:r>
            <a:r>
              <a:rPr spc="90"/>
              <a:t>home</a:t>
            </a:r>
            <a:r>
              <a:rPr spc="-220"/>
              <a:t> </a:t>
            </a:r>
            <a:r>
              <a:rPr spc="-85"/>
              <a:t>security.</a:t>
            </a:r>
            <a:r>
              <a:rPr spc="-225"/>
              <a:t> </a:t>
            </a:r>
            <a:r>
              <a:rPr spc="-10"/>
              <a:t>Experience </a:t>
            </a:r>
            <a:r>
              <a:t>the</a:t>
            </a:r>
            <a:r>
              <a:rPr spc="-100"/>
              <a:t> </a:t>
            </a:r>
            <a:r>
              <a:t>ultimate</a:t>
            </a:r>
            <a:r>
              <a:rPr spc="-95"/>
              <a:t> </a:t>
            </a:r>
            <a:r>
              <a:t>convenience</a:t>
            </a:r>
            <a:r>
              <a:rPr spc="-95"/>
              <a:t> </a:t>
            </a:r>
            <a:r>
              <a:rPr spc="65"/>
              <a:t>and</a:t>
            </a:r>
            <a:r>
              <a:rPr spc="-95"/>
              <a:t> </a:t>
            </a:r>
            <a:r>
              <a:t>peace</a:t>
            </a:r>
            <a:r>
              <a:rPr spc="-95"/>
              <a:t> </a:t>
            </a:r>
            <a:r>
              <a:t>of</a:t>
            </a:r>
            <a:r>
              <a:rPr spc="-95"/>
              <a:t> </a:t>
            </a:r>
            <a:r>
              <a:rPr spc="95"/>
              <a:t>mind </a:t>
            </a:r>
            <a:r>
              <a:rPr spc="70"/>
              <a:t>with</a:t>
            </a:r>
            <a:r>
              <a:rPr spc="-155"/>
              <a:t> </a:t>
            </a:r>
            <a:r>
              <a:t>this</a:t>
            </a:r>
            <a:r>
              <a:rPr spc="-155"/>
              <a:t> </a:t>
            </a:r>
            <a:r>
              <a:t>cutting-</a:t>
            </a:r>
            <a:r>
              <a:rPr spc="80"/>
              <a:t>edge</a:t>
            </a:r>
            <a:r>
              <a:rPr spc="-155"/>
              <a:t> </a:t>
            </a:r>
            <a:r>
              <a:rPr spc="-10"/>
              <a:t>technology.</a:t>
            </a:r>
          </a:p>
        </p:txBody>
      </p:sp>
      <p:sp>
        <p:nvSpPr>
          <p:cNvPr id="91" name="object 4"/>
          <p:cNvSpPr txBox="1"/>
          <p:nvPr>
            <p:ph type="title"/>
          </p:nvPr>
        </p:nvSpPr>
        <p:spPr>
          <a:xfrm>
            <a:off x="10658547" y="1295500"/>
            <a:ext cx="5962016" cy="65532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199"/>
            </a:pPr>
            <a:r>
              <a:t>Smart</a:t>
            </a:r>
            <a:r>
              <a:rPr spc="-300"/>
              <a:t> </a:t>
            </a:r>
            <a:r>
              <a:t>WiFi</a:t>
            </a:r>
            <a:r>
              <a:rPr spc="-300"/>
              <a:t> </a:t>
            </a:r>
            <a:r>
              <a:t>Door</a:t>
            </a:r>
            <a:r>
              <a:rPr spc="-300"/>
              <a:t> </a:t>
            </a:r>
            <a:r>
              <a:rPr spc="-99"/>
              <a:t>Lock</a:t>
            </a:r>
          </a:p>
        </p:txBody>
      </p:sp>
      <p:sp>
        <p:nvSpPr>
          <p:cNvPr id="92" name="object 5"/>
          <p:cNvSpPr/>
          <p:nvPr/>
        </p:nvSpPr>
        <p:spPr>
          <a:xfrm>
            <a:off x="10644771" y="954901"/>
            <a:ext cx="7643229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21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Freeform: Shape 22"/>
          <p:cNvSpPr/>
          <p:nvPr/>
        </p:nvSpPr>
        <p:spPr>
          <a:xfrm>
            <a:off x="0" y="-1"/>
            <a:ext cx="10120014" cy="1029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21582" y="97"/>
                </a:lnTo>
                <a:cubicBezTo>
                  <a:pt x="21570" y="266"/>
                  <a:pt x="21534" y="760"/>
                  <a:pt x="21531" y="976"/>
                </a:cubicBezTo>
                <a:cubicBezTo>
                  <a:pt x="21540" y="1158"/>
                  <a:pt x="21565" y="1286"/>
                  <a:pt x="21567" y="1398"/>
                </a:cubicBezTo>
                <a:cubicBezTo>
                  <a:pt x="21557" y="1573"/>
                  <a:pt x="21490" y="1904"/>
                  <a:pt x="21470" y="2024"/>
                </a:cubicBezTo>
                <a:cubicBezTo>
                  <a:pt x="21491" y="2070"/>
                  <a:pt x="21426" y="2073"/>
                  <a:pt x="21451" y="2121"/>
                </a:cubicBezTo>
                <a:cubicBezTo>
                  <a:pt x="21452" y="2185"/>
                  <a:pt x="21398" y="2511"/>
                  <a:pt x="21363" y="2645"/>
                </a:cubicBezTo>
                <a:cubicBezTo>
                  <a:pt x="21323" y="2794"/>
                  <a:pt x="21237" y="2953"/>
                  <a:pt x="21214" y="3018"/>
                </a:cubicBezTo>
                <a:cubicBezTo>
                  <a:pt x="21190" y="3083"/>
                  <a:pt x="21241" y="2951"/>
                  <a:pt x="21224" y="3034"/>
                </a:cubicBezTo>
                <a:cubicBezTo>
                  <a:pt x="21207" y="3118"/>
                  <a:pt x="21131" y="3424"/>
                  <a:pt x="21111" y="3519"/>
                </a:cubicBezTo>
                <a:cubicBezTo>
                  <a:pt x="21150" y="3523"/>
                  <a:pt x="21078" y="3576"/>
                  <a:pt x="21104" y="3604"/>
                </a:cubicBezTo>
                <a:cubicBezTo>
                  <a:pt x="21126" y="3624"/>
                  <a:pt x="21109" y="3645"/>
                  <a:pt x="21107" y="3668"/>
                </a:cubicBezTo>
                <a:cubicBezTo>
                  <a:pt x="21125" y="3696"/>
                  <a:pt x="21092" y="3796"/>
                  <a:pt x="21069" y="3823"/>
                </a:cubicBezTo>
                <a:cubicBezTo>
                  <a:pt x="20990" y="3890"/>
                  <a:pt x="21048" y="4023"/>
                  <a:pt x="20987" y="4078"/>
                </a:cubicBezTo>
                <a:cubicBezTo>
                  <a:pt x="20978" y="4097"/>
                  <a:pt x="20974" y="4115"/>
                  <a:pt x="20974" y="4133"/>
                </a:cubicBezTo>
                <a:lnTo>
                  <a:pt x="20980" y="4181"/>
                </a:lnTo>
                <a:lnTo>
                  <a:pt x="20997" y="4194"/>
                </a:lnTo>
                <a:lnTo>
                  <a:pt x="20993" y="4224"/>
                </a:lnTo>
                <a:cubicBezTo>
                  <a:pt x="20994" y="4227"/>
                  <a:pt x="20995" y="4230"/>
                  <a:pt x="20995" y="4233"/>
                </a:cubicBezTo>
                <a:cubicBezTo>
                  <a:pt x="21000" y="4249"/>
                  <a:pt x="21005" y="4265"/>
                  <a:pt x="21006" y="4281"/>
                </a:cubicBezTo>
                <a:cubicBezTo>
                  <a:pt x="20995" y="4325"/>
                  <a:pt x="20957" y="4402"/>
                  <a:pt x="20929" y="4497"/>
                </a:cubicBezTo>
                <a:cubicBezTo>
                  <a:pt x="20876" y="4600"/>
                  <a:pt x="20877" y="4740"/>
                  <a:pt x="20836" y="4851"/>
                </a:cubicBezTo>
                <a:lnTo>
                  <a:pt x="20823" y="4873"/>
                </a:lnTo>
                <a:lnTo>
                  <a:pt x="20825" y="4967"/>
                </a:lnTo>
                <a:cubicBezTo>
                  <a:pt x="20836" y="4983"/>
                  <a:pt x="20838" y="5007"/>
                  <a:pt x="20828" y="5026"/>
                </a:cubicBezTo>
                <a:lnTo>
                  <a:pt x="20799" y="5366"/>
                </a:lnTo>
                <a:cubicBezTo>
                  <a:pt x="20797" y="5478"/>
                  <a:pt x="20777" y="5526"/>
                  <a:pt x="20815" y="5699"/>
                </a:cubicBezTo>
                <a:cubicBezTo>
                  <a:pt x="20865" y="5884"/>
                  <a:pt x="20796" y="6150"/>
                  <a:pt x="20813" y="6357"/>
                </a:cubicBezTo>
                <a:cubicBezTo>
                  <a:pt x="20744" y="6467"/>
                  <a:pt x="20806" y="6408"/>
                  <a:pt x="20789" y="6524"/>
                </a:cubicBezTo>
                <a:lnTo>
                  <a:pt x="20792" y="6744"/>
                </a:lnTo>
                <a:lnTo>
                  <a:pt x="20788" y="6786"/>
                </a:lnTo>
                <a:lnTo>
                  <a:pt x="20772" y="6797"/>
                </a:lnTo>
                <a:lnTo>
                  <a:pt x="20755" y="6860"/>
                </a:lnTo>
                <a:cubicBezTo>
                  <a:pt x="20751" y="6884"/>
                  <a:pt x="20749" y="6910"/>
                  <a:pt x="20751" y="6938"/>
                </a:cubicBezTo>
                <a:cubicBezTo>
                  <a:pt x="20782" y="7032"/>
                  <a:pt x="20706" y="7192"/>
                  <a:pt x="20748" y="7308"/>
                </a:cubicBezTo>
                <a:cubicBezTo>
                  <a:pt x="20742" y="7420"/>
                  <a:pt x="20726" y="7542"/>
                  <a:pt x="20718" y="7613"/>
                </a:cubicBezTo>
                <a:cubicBezTo>
                  <a:pt x="20692" y="7642"/>
                  <a:pt x="20732" y="7737"/>
                  <a:pt x="20702" y="7730"/>
                </a:cubicBezTo>
                <a:cubicBezTo>
                  <a:pt x="20715" y="7764"/>
                  <a:pt x="20709" y="7799"/>
                  <a:pt x="20697" y="7834"/>
                </a:cubicBezTo>
                <a:lnTo>
                  <a:pt x="20670" y="7913"/>
                </a:lnTo>
                <a:cubicBezTo>
                  <a:pt x="20671" y="7915"/>
                  <a:pt x="20671" y="7917"/>
                  <a:pt x="20672" y="7919"/>
                </a:cubicBezTo>
                <a:cubicBezTo>
                  <a:pt x="20692" y="7982"/>
                  <a:pt x="20713" y="8045"/>
                  <a:pt x="20733" y="8108"/>
                </a:cubicBezTo>
                <a:lnTo>
                  <a:pt x="20730" y="8126"/>
                </a:lnTo>
                <a:cubicBezTo>
                  <a:pt x="20730" y="8144"/>
                  <a:pt x="20731" y="8200"/>
                  <a:pt x="20731" y="8217"/>
                </a:cubicBezTo>
                <a:lnTo>
                  <a:pt x="20729" y="8230"/>
                </a:lnTo>
                <a:lnTo>
                  <a:pt x="20709" y="8258"/>
                </a:lnTo>
                <a:lnTo>
                  <a:pt x="20715" y="8297"/>
                </a:lnTo>
                <a:lnTo>
                  <a:pt x="20695" y="8338"/>
                </a:lnTo>
                <a:cubicBezTo>
                  <a:pt x="20700" y="8341"/>
                  <a:pt x="20705" y="8344"/>
                  <a:pt x="20709" y="8349"/>
                </a:cubicBezTo>
                <a:lnTo>
                  <a:pt x="20723" y="8384"/>
                </a:lnTo>
                <a:lnTo>
                  <a:pt x="20704" y="8412"/>
                </a:lnTo>
                <a:cubicBezTo>
                  <a:pt x="20734" y="8416"/>
                  <a:pt x="20699" y="8446"/>
                  <a:pt x="20690" y="8473"/>
                </a:cubicBezTo>
                <a:lnTo>
                  <a:pt x="20692" y="8490"/>
                </a:lnTo>
                <a:lnTo>
                  <a:pt x="20666" y="8548"/>
                </a:lnTo>
                <a:lnTo>
                  <a:pt x="20653" y="8599"/>
                </a:lnTo>
                <a:lnTo>
                  <a:pt x="20678" y="8704"/>
                </a:lnTo>
                <a:lnTo>
                  <a:pt x="20589" y="9611"/>
                </a:lnTo>
                <a:cubicBezTo>
                  <a:pt x="20558" y="9971"/>
                  <a:pt x="20462" y="10131"/>
                  <a:pt x="20422" y="10505"/>
                </a:cubicBezTo>
                <a:lnTo>
                  <a:pt x="20428" y="10887"/>
                </a:lnTo>
                <a:lnTo>
                  <a:pt x="20381" y="11124"/>
                </a:lnTo>
                <a:lnTo>
                  <a:pt x="20415" y="11247"/>
                </a:lnTo>
                <a:lnTo>
                  <a:pt x="20408" y="11288"/>
                </a:lnTo>
                <a:lnTo>
                  <a:pt x="20388" y="11316"/>
                </a:lnTo>
                <a:cubicBezTo>
                  <a:pt x="20362" y="11383"/>
                  <a:pt x="20376" y="11468"/>
                  <a:pt x="20327" y="11507"/>
                </a:cubicBezTo>
                <a:cubicBezTo>
                  <a:pt x="20317" y="11525"/>
                  <a:pt x="20312" y="11543"/>
                  <a:pt x="20310" y="11561"/>
                </a:cubicBezTo>
                <a:lnTo>
                  <a:pt x="20312" y="11609"/>
                </a:lnTo>
                <a:lnTo>
                  <a:pt x="20328" y="11623"/>
                </a:lnTo>
                <a:lnTo>
                  <a:pt x="20321" y="11653"/>
                </a:lnTo>
                <a:cubicBezTo>
                  <a:pt x="20322" y="11656"/>
                  <a:pt x="20323" y="11659"/>
                  <a:pt x="20323" y="11661"/>
                </a:cubicBezTo>
                <a:cubicBezTo>
                  <a:pt x="20327" y="11678"/>
                  <a:pt x="20330" y="11694"/>
                  <a:pt x="20330" y="11710"/>
                </a:cubicBezTo>
                <a:cubicBezTo>
                  <a:pt x="20246" y="11690"/>
                  <a:pt x="20319" y="11842"/>
                  <a:pt x="20254" y="11799"/>
                </a:cubicBezTo>
                <a:cubicBezTo>
                  <a:pt x="20207" y="11908"/>
                  <a:pt x="20118" y="12181"/>
                  <a:pt x="20047" y="12362"/>
                </a:cubicBezTo>
                <a:lnTo>
                  <a:pt x="19960" y="12565"/>
                </a:lnTo>
                <a:lnTo>
                  <a:pt x="19953" y="12705"/>
                </a:lnTo>
                <a:cubicBezTo>
                  <a:pt x="19947" y="12820"/>
                  <a:pt x="19940" y="12945"/>
                  <a:pt x="19932" y="13046"/>
                </a:cubicBezTo>
                <a:cubicBezTo>
                  <a:pt x="19913" y="13228"/>
                  <a:pt x="19882" y="13477"/>
                  <a:pt x="19872" y="13636"/>
                </a:cubicBezTo>
                <a:cubicBezTo>
                  <a:pt x="19857" y="13801"/>
                  <a:pt x="19851" y="13962"/>
                  <a:pt x="19844" y="14035"/>
                </a:cubicBezTo>
                <a:lnTo>
                  <a:pt x="19827" y="14074"/>
                </a:lnTo>
                <a:lnTo>
                  <a:pt x="19830" y="14078"/>
                </a:lnTo>
                <a:cubicBezTo>
                  <a:pt x="19834" y="14099"/>
                  <a:pt x="19831" y="14112"/>
                  <a:pt x="19824" y="14122"/>
                </a:cubicBezTo>
                <a:lnTo>
                  <a:pt x="19814" y="14133"/>
                </a:lnTo>
                <a:lnTo>
                  <a:pt x="19807" y="14163"/>
                </a:lnTo>
                <a:lnTo>
                  <a:pt x="19786" y="14223"/>
                </a:lnTo>
                <a:cubicBezTo>
                  <a:pt x="19788" y="14227"/>
                  <a:pt x="19789" y="14230"/>
                  <a:pt x="19790" y="14234"/>
                </a:cubicBezTo>
                <a:lnTo>
                  <a:pt x="19770" y="14324"/>
                </a:lnTo>
                <a:lnTo>
                  <a:pt x="19773" y="14325"/>
                </a:lnTo>
                <a:cubicBezTo>
                  <a:pt x="19780" y="14329"/>
                  <a:pt x="19784" y="14336"/>
                  <a:pt x="19783" y="14349"/>
                </a:cubicBezTo>
                <a:cubicBezTo>
                  <a:pt x="19836" y="14325"/>
                  <a:pt x="19801" y="14356"/>
                  <a:pt x="19793" y="14396"/>
                </a:cubicBezTo>
                <a:cubicBezTo>
                  <a:pt x="19803" y="14437"/>
                  <a:pt x="19832" y="14559"/>
                  <a:pt x="19840" y="14595"/>
                </a:cubicBezTo>
                <a:lnTo>
                  <a:pt x="19837" y="14614"/>
                </a:lnTo>
                <a:lnTo>
                  <a:pt x="19838" y="14614"/>
                </a:lnTo>
                <a:cubicBezTo>
                  <a:pt x="19839" y="14618"/>
                  <a:pt x="19839" y="14624"/>
                  <a:pt x="19837" y="14634"/>
                </a:cubicBezTo>
                <a:lnTo>
                  <a:pt x="19833" y="14648"/>
                </a:lnTo>
                <a:lnTo>
                  <a:pt x="19829" y="14684"/>
                </a:lnTo>
                <a:cubicBezTo>
                  <a:pt x="19830" y="14688"/>
                  <a:pt x="19832" y="14693"/>
                  <a:pt x="19833" y="14697"/>
                </a:cubicBezTo>
                <a:lnTo>
                  <a:pt x="19842" y="14701"/>
                </a:lnTo>
                <a:lnTo>
                  <a:pt x="19840" y="14704"/>
                </a:lnTo>
                <a:cubicBezTo>
                  <a:pt x="19821" y="14730"/>
                  <a:pt x="19796" y="14738"/>
                  <a:pt x="19859" y="14771"/>
                </a:cubicBezTo>
                <a:cubicBezTo>
                  <a:pt x="19825" y="14830"/>
                  <a:pt x="19864" y="14842"/>
                  <a:pt x="19870" y="14922"/>
                </a:cubicBezTo>
                <a:cubicBezTo>
                  <a:pt x="19841" y="14956"/>
                  <a:pt x="19847" y="14983"/>
                  <a:pt x="19864" y="15010"/>
                </a:cubicBezTo>
                <a:cubicBezTo>
                  <a:pt x="19844" y="15089"/>
                  <a:pt x="19865" y="15160"/>
                  <a:pt x="19863" y="15249"/>
                </a:cubicBezTo>
                <a:lnTo>
                  <a:pt x="19919" y="15653"/>
                </a:lnTo>
                <a:lnTo>
                  <a:pt x="19912" y="15666"/>
                </a:lnTo>
                <a:cubicBezTo>
                  <a:pt x="19908" y="15675"/>
                  <a:pt x="19907" y="15682"/>
                  <a:pt x="19907" y="15686"/>
                </a:cubicBezTo>
                <a:lnTo>
                  <a:pt x="19908" y="15687"/>
                </a:lnTo>
                <a:lnTo>
                  <a:pt x="19901" y="15705"/>
                </a:lnTo>
                <a:lnTo>
                  <a:pt x="19894" y="15721"/>
                </a:lnTo>
                <a:cubicBezTo>
                  <a:pt x="19922" y="15810"/>
                  <a:pt x="19950" y="15900"/>
                  <a:pt x="19978" y="15990"/>
                </a:cubicBezTo>
                <a:lnTo>
                  <a:pt x="19974" y="16005"/>
                </a:lnTo>
                <a:cubicBezTo>
                  <a:pt x="19971" y="16015"/>
                  <a:pt x="19971" y="16021"/>
                  <a:pt x="19972" y="16026"/>
                </a:cubicBezTo>
                <a:lnTo>
                  <a:pt x="19972" y="16026"/>
                </a:lnTo>
                <a:lnTo>
                  <a:pt x="19969" y="16046"/>
                </a:lnTo>
                <a:cubicBezTo>
                  <a:pt x="19962" y="16079"/>
                  <a:pt x="19953" y="16112"/>
                  <a:pt x="19944" y="16144"/>
                </a:cubicBezTo>
                <a:cubicBezTo>
                  <a:pt x="19940" y="16235"/>
                  <a:pt x="19945" y="16517"/>
                  <a:pt x="19946" y="16592"/>
                </a:cubicBezTo>
                <a:cubicBezTo>
                  <a:pt x="19947" y="16594"/>
                  <a:pt x="19948" y="16595"/>
                  <a:pt x="19948" y="16597"/>
                </a:cubicBezTo>
                <a:lnTo>
                  <a:pt x="19874" y="16979"/>
                </a:lnTo>
                <a:cubicBezTo>
                  <a:pt x="19838" y="17128"/>
                  <a:pt x="19800" y="17213"/>
                  <a:pt x="19815" y="17449"/>
                </a:cubicBezTo>
                <a:cubicBezTo>
                  <a:pt x="19796" y="17672"/>
                  <a:pt x="19777" y="18081"/>
                  <a:pt x="19764" y="18241"/>
                </a:cubicBezTo>
                <a:cubicBezTo>
                  <a:pt x="19696" y="18227"/>
                  <a:pt x="19792" y="18424"/>
                  <a:pt x="19712" y="18442"/>
                </a:cubicBezTo>
                <a:cubicBezTo>
                  <a:pt x="19716" y="18457"/>
                  <a:pt x="19667" y="18485"/>
                  <a:pt x="19674" y="18499"/>
                </a:cubicBezTo>
                <a:cubicBezTo>
                  <a:pt x="19675" y="18502"/>
                  <a:pt x="19676" y="18505"/>
                  <a:pt x="19677" y="18507"/>
                </a:cubicBezTo>
                <a:lnTo>
                  <a:pt x="19677" y="18540"/>
                </a:lnTo>
                <a:lnTo>
                  <a:pt x="19694" y="18547"/>
                </a:lnTo>
                <a:cubicBezTo>
                  <a:pt x="19698" y="18563"/>
                  <a:pt x="19702" y="18579"/>
                  <a:pt x="19706" y="18595"/>
                </a:cubicBezTo>
                <a:cubicBezTo>
                  <a:pt x="19708" y="18613"/>
                  <a:pt x="19707" y="18633"/>
                  <a:pt x="19701" y="18656"/>
                </a:cubicBezTo>
                <a:cubicBezTo>
                  <a:pt x="19652" y="18737"/>
                  <a:pt x="19776" y="18840"/>
                  <a:pt x="19711" y="18939"/>
                </a:cubicBezTo>
                <a:cubicBezTo>
                  <a:pt x="19693" y="18976"/>
                  <a:pt x="19704" y="19108"/>
                  <a:pt x="19723" y="19131"/>
                </a:cubicBezTo>
                <a:cubicBezTo>
                  <a:pt x="19725" y="19155"/>
                  <a:pt x="19757" y="19298"/>
                  <a:pt x="19780" y="19310"/>
                </a:cubicBezTo>
                <a:cubicBezTo>
                  <a:pt x="19807" y="19329"/>
                  <a:pt x="19729" y="19390"/>
                  <a:pt x="19766" y="19379"/>
                </a:cubicBezTo>
                <a:cubicBezTo>
                  <a:pt x="19760" y="19485"/>
                  <a:pt x="19862" y="19501"/>
                  <a:pt x="19857" y="19594"/>
                </a:cubicBezTo>
                <a:cubicBezTo>
                  <a:pt x="19861" y="19597"/>
                  <a:pt x="19884" y="19709"/>
                  <a:pt x="19903" y="19803"/>
                </a:cubicBezTo>
                <a:cubicBezTo>
                  <a:pt x="19923" y="19898"/>
                  <a:pt x="20001" y="20130"/>
                  <a:pt x="19975" y="20163"/>
                </a:cubicBezTo>
                <a:cubicBezTo>
                  <a:pt x="19978" y="20233"/>
                  <a:pt x="19927" y="20261"/>
                  <a:pt x="19929" y="20432"/>
                </a:cubicBezTo>
                <a:cubicBezTo>
                  <a:pt x="19980" y="20707"/>
                  <a:pt x="19982" y="20641"/>
                  <a:pt x="19998" y="20751"/>
                </a:cubicBezTo>
                <a:cubicBezTo>
                  <a:pt x="20067" y="20907"/>
                  <a:pt x="19954" y="21064"/>
                  <a:pt x="20109" y="21323"/>
                </a:cubicBezTo>
                <a:cubicBezTo>
                  <a:pt x="20160" y="21478"/>
                  <a:pt x="20123" y="21474"/>
                  <a:pt x="20155" y="21530"/>
                </a:cubicBezTo>
                <a:lnTo>
                  <a:pt x="2016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TextBox 2"/>
          <p:cNvSpPr txBox="1"/>
          <p:nvPr/>
        </p:nvSpPr>
        <p:spPr>
          <a:xfrm>
            <a:off x="1752454" y="3295215"/>
            <a:ext cx="6570239" cy="5870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Required Components for the ESP32 CAM project</a:t>
            </a:r>
          </a:p>
          <a:p>
            <a:pPr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ESP32-CAM board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12V Electronic Lock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TIP122 NPN Transistor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7805 5V regulator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1N4007 diode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1k 0.25-watt Resistor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10k 0.25-watt Resistor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100uF 25V DC Capacitor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Push Switch</a:t>
            </a:r>
          </a:p>
          <a:p>
            <a:pPr marL="329184" indent="-219455" defTabSz="877823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96"/>
            </a:pPr>
            <a:r>
              <a:t>12V DC supply</a:t>
            </a:r>
          </a:p>
        </p:txBody>
      </p:sp>
      <p:pic>
        <p:nvPicPr>
          <p:cNvPr id="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8081" y="1610825"/>
            <a:ext cx="7111412" cy="7111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3"/>
          <p:cNvSpPr txBox="1"/>
          <p:nvPr/>
        </p:nvSpPr>
        <p:spPr>
          <a:xfrm>
            <a:off x="1159092" y="872818"/>
            <a:ext cx="8119111" cy="292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3300"/>
              </a:lnSpc>
              <a:spcBef>
                <a:spcPts val="400"/>
              </a:spcBef>
              <a:defRPr sz="3000"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254"/>
              <a:t> </a:t>
            </a:r>
            <a:r>
              <a:rPr spc="-90"/>
              <a:t>ESP32-</a:t>
            </a:r>
            <a:r>
              <a:rPr spc="130"/>
              <a:t>CAM</a:t>
            </a:r>
            <a:r>
              <a:rPr spc="-250"/>
              <a:t> </a:t>
            </a:r>
            <a:r>
              <a:rPr spc="90"/>
              <a:t>module</a:t>
            </a:r>
            <a:r>
              <a:rPr spc="-250"/>
              <a:t> </a:t>
            </a:r>
            <a:r>
              <a:rPr spc="75"/>
              <a:t>combines</a:t>
            </a:r>
            <a:r>
              <a:rPr spc="-250"/>
              <a:t> </a:t>
            </a:r>
            <a:r>
              <a:rPr spc="-25"/>
              <a:t>the </a:t>
            </a:r>
            <a:r>
              <a:t>power</a:t>
            </a:r>
            <a:r>
              <a:rPr spc="-145"/>
              <a:t> </a:t>
            </a:r>
            <a:r>
              <a:t>of</a:t>
            </a:r>
            <a:r>
              <a:rPr spc="-140"/>
              <a:t> </a:t>
            </a:r>
            <a:r>
              <a:t>the</a:t>
            </a:r>
            <a:r>
              <a:rPr spc="-140"/>
              <a:t> </a:t>
            </a:r>
            <a:r>
              <a:rPr spc="-60"/>
              <a:t>ESP32</a:t>
            </a:r>
            <a:r>
              <a:rPr spc="-140"/>
              <a:t> </a:t>
            </a:r>
            <a:r>
              <a:t>microcontroller</a:t>
            </a:r>
            <a:r>
              <a:rPr spc="-140"/>
              <a:t> </a:t>
            </a:r>
            <a:r>
              <a:rPr spc="70"/>
              <a:t>and</a:t>
            </a:r>
            <a:r>
              <a:rPr spc="-140"/>
              <a:t> </a:t>
            </a:r>
            <a:r>
              <a:rPr spc="-50"/>
              <a:t>a </a:t>
            </a:r>
            <a:r>
              <a:t>high-resolution</a:t>
            </a:r>
            <a:r>
              <a:rPr spc="-130"/>
              <a:t> </a:t>
            </a:r>
            <a:r>
              <a:rPr spc="-65"/>
              <a:t>camera.</a:t>
            </a:r>
            <a:r>
              <a:rPr spc="-130"/>
              <a:t> </a:t>
            </a:r>
            <a:r>
              <a:rPr spc="-40"/>
              <a:t>This</a:t>
            </a:r>
            <a:r>
              <a:rPr spc="-125"/>
              <a:t> </a:t>
            </a:r>
            <a:r>
              <a:rPr spc="-10"/>
              <a:t>advanced </a:t>
            </a:r>
            <a:r>
              <a:t>technology</a:t>
            </a:r>
            <a:r>
              <a:rPr spc="-70"/>
              <a:t> </a:t>
            </a:r>
            <a:r>
              <a:t>enables</a:t>
            </a:r>
            <a:r>
              <a:rPr spc="-70"/>
              <a:t> </a:t>
            </a:r>
            <a:r>
              <a:rPr spc="-25"/>
              <a:t>seamless</a:t>
            </a:r>
            <a:r>
              <a:rPr spc="-70"/>
              <a:t> </a:t>
            </a:r>
            <a:r>
              <a:rPr spc="-10"/>
              <a:t>connectivity </a:t>
            </a:r>
            <a:r>
              <a:rPr spc="70"/>
              <a:t>and</a:t>
            </a:r>
            <a:r>
              <a:rPr spc="-185"/>
              <a:t> </a:t>
            </a:r>
            <a:r>
              <a:t>efﬁcient</a:t>
            </a:r>
            <a:r>
              <a:rPr spc="-180"/>
              <a:t> </a:t>
            </a:r>
            <a:r>
              <a:t>video</a:t>
            </a:r>
            <a:r>
              <a:rPr spc="-180"/>
              <a:t> </a:t>
            </a:r>
            <a:r>
              <a:t>streaming</a:t>
            </a:r>
            <a:r>
              <a:rPr spc="-180"/>
              <a:t> </a:t>
            </a:r>
            <a:r>
              <a:rPr spc="-40"/>
              <a:t>for</a:t>
            </a:r>
            <a:r>
              <a:rPr spc="-180"/>
              <a:t> </a:t>
            </a:r>
            <a:r>
              <a:rPr b="1" spc="-215"/>
              <a:t>real-</a:t>
            </a:r>
            <a:r>
              <a:rPr b="1" spc="-25"/>
              <a:t>time </a:t>
            </a:r>
            <a:r>
              <a:rPr b="1" spc="-190"/>
              <a:t>surveillance</a:t>
            </a:r>
            <a:r>
              <a:rPr spc="-190"/>
              <a:t>.</a:t>
            </a:r>
            <a:r>
              <a:rPr spc="-175"/>
              <a:t> </a:t>
            </a:r>
            <a:r>
              <a:t>Experience</a:t>
            </a:r>
            <a:r>
              <a:rPr spc="-175"/>
              <a:t> </a:t>
            </a:r>
            <a:r>
              <a:t>the</a:t>
            </a:r>
            <a:r>
              <a:rPr spc="-175"/>
              <a:t> </a:t>
            </a:r>
            <a:r>
              <a:rPr spc="-20"/>
              <a:t>next</a:t>
            </a:r>
            <a:r>
              <a:rPr spc="-175"/>
              <a:t> </a:t>
            </a:r>
            <a:r>
              <a:rPr spc="-55"/>
              <a:t>level</a:t>
            </a:r>
            <a:r>
              <a:rPr spc="-175"/>
              <a:t> </a:t>
            </a:r>
            <a:r>
              <a:rPr spc="-25"/>
              <a:t>of </a:t>
            </a:r>
            <a:r>
              <a:rPr spc="104"/>
              <a:t>home</a:t>
            </a:r>
            <a:r>
              <a:rPr spc="-204"/>
              <a:t> </a:t>
            </a:r>
            <a:r>
              <a:rPr spc="-25"/>
              <a:t>security</a:t>
            </a:r>
            <a:r>
              <a:rPr spc="-200"/>
              <a:t> </a:t>
            </a:r>
            <a:r>
              <a:rPr spc="75"/>
              <a:t>with</a:t>
            </a:r>
            <a:r>
              <a:rPr spc="-200"/>
              <a:t> </a:t>
            </a:r>
            <a:r>
              <a:t>the</a:t>
            </a:r>
            <a:r>
              <a:rPr spc="-200"/>
              <a:t> </a:t>
            </a:r>
            <a:r>
              <a:rPr spc="-90"/>
              <a:t>ESP32-</a:t>
            </a:r>
            <a:r>
              <a:rPr spc="-20"/>
              <a:t>CAM.</a:t>
            </a:r>
          </a:p>
        </p:txBody>
      </p:sp>
      <p:sp>
        <p:nvSpPr>
          <p:cNvPr id="100" name="object 4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399"/>
            </a:pPr>
            <a:r>
              <a:t>ESP32-</a:t>
            </a:r>
            <a:r>
              <a:rPr spc="-99"/>
              <a:t>CAM</a:t>
            </a:r>
            <a:r>
              <a:t> </a:t>
            </a:r>
            <a:r>
              <a:rPr spc="-199"/>
              <a:t>Technology</a:t>
            </a:r>
          </a:p>
        </p:txBody>
      </p:sp>
      <p:sp>
        <p:nvSpPr>
          <p:cNvPr id="101" name="object 5"/>
          <p:cNvSpPr/>
          <p:nvPr/>
        </p:nvSpPr>
        <p:spPr>
          <a:xfrm>
            <a:off x="10644771" y="954901"/>
            <a:ext cx="7643229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3751" y="4360791"/>
            <a:ext cx="6326194" cy="5397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8854" y="2731146"/>
            <a:ext cx="7845746" cy="6567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9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Rectangle 11"/>
          <p:cNvSpPr/>
          <p:nvPr/>
        </p:nvSpPr>
        <p:spPr>
          <a:xfrm flipH="1" rot="10800000">
            <a:off x="2" y="-1"/>
            <a:ext cx="18300698" cy="236685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37609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Rectangle 13"/>
          <p:cNvSpPr/>
          <p:nvPr/>
        </p:nvSpPr>
        <p:spPr>
          <a:xfrm>
            <a:off x="-1" y="-1"/>
            <a:ext cx="12201753" cy="236611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95B3D7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Rectangle 15"/>
          <p:cNvSpPr/>
          <p:nvPr/>
        </p:nvSpPr>
        <p:spPr>
          <a:xfrm flipH="1">
            <a:off x="-5" y="-2"/>
            <a:ext cx="18300703" cy="236438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TextBox 4"/>
          <p:cNvSpPr txBox="1"/>
          <p:nvPr/>
        </p:nvSpPr>
        <p:spPr>
          <a:xfrm>
            <a:off x="1096018" y="372515"/>
            <a:ext cx="10511499" cy="1740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ESP32 CAM Wi-Fi lock circuit :</a:t>
            </a: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300" y="3715557"/>
            <a:ext cx="9489530" cy="539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967" y="4659202"/>
            <a:ext cx="6149976" cy="247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2"/>
          <p:cNvSpPr txBox="1"/>
          <p:nvPr/>
        </p:nvSpPr>
        <p:spPr>
          <a:xfrm>
            <a:off x="1159079" y="862024"/>
            <a:ext cx="8347711" cy="2742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2400"/>
              </a:lnSpc>
              <a:spcBef>
                <a:spcPts val="300"/>
              </a:spcBef>
              <a:defRPr sz="2700"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175"/>
              <a:t> </a:t>
            </a:r>
            <a:r>
              <a:t>integration</a:t>
            </a:r>
            <a:r>
              <a:rPr spc="-175"/>
              <a:t> </a:t>
            </a:r>
            <a:r>
              <a:t>of</a:t>
            </a:r>
            <a:r>
              <a:rPr spc="-175"/>
              <a:t> </a:t>
            </a:r>
            <a:r>
              <a:rPr spc="55"/>
              <a:t>the</a:t>
            </a:r>
            <a:r>
              <a:rPr spc="-175"/>
              <a:t> </a:t>
            </a:r>
            <a:r>
              <a:rPr b="1" spc="-160"/>
              <a:t>Telegram</a:t>
            </a:r>
            <a:r>
              <a:rPr b="1" spc="-110"/>
              <a:t> </a:t>
            </a:r>
            <a:r>
              <a:rPr b="1" spc="-40"/>
              <a:t>App</a:t>
            </a:r>
            <a:r>
              <a:rPr b="1" spc="-145"/>
              <a:t> </a:t>
            </a:r>
            <a:r>
              <a:rPr spc="-10"/>
              <a:t>provides</a:t>
            </a:r>
            <a:r>
              <a:rPr spc="685"/>
              <a:t> </a:t>
            </a:r>
            <a:r>
              <a:rPr spc="-25"/>
              <a:t>a</a:t>
            </a:r>
            <a:r>
              <a:rPr spc="-200"/>
              <a:t> </a:t>
            </a:r>
            <a:r>
              <a:t>secure</a:t>
            </a:r>
            <a:r>
              <a:rPr spc="-195"/>
              <a:t> </a:t>
            </a:r>
            <a:r>
              <a:rPr spc="85"/>
              <a:t>and</a:t>
            </a:r>
            <a:r>
              <a:rPr spc="-200"/>
              <a:t> </a:t>
            </a:r>
            <a:r>
              <a:rPr spc="-35"/>
              <a:t>user-</a:t>
            </a:r>
            <a:r>
              <a:rPr spc="-10"/>
              <a:t>friendly</a:t>
            </a:r>
            <a:r>
              <a:rPr spc="-195"/>
              <a:t> </a:t>
            </a:r>
            <a:r>
              <a:t>interface</a:t>
            </a:r>
            <a:r>
              <a:rPr spc="-200"/>
              <a:t> </a:t>
            </a:r>
            <a:r>
              <a:rPr spc="-25"/>
              <a:t>for </a:t>
            </a:r>
            <a:r>
              <a:rPr spc="50"/>
              <a:t>controlling</a:t>
            </a:r>
            <a:r>
              <a:rPr spc="-170"/>
              <a:t> </a:t>
            </a:r>
            <a:r>
              <a:rPr spc="55"/>
              <a:t>the</a:t>
            </a:r>
            <a:r>
              <a:rPr spc="-170"/>
              <a:t> </a:t>
            </a:r>
            <a:r>
              <a:t>smart</a:t>
            </a:r>
            <a:r>
              <a:rPr spc="-165"/>
              <a:t> </a:t>
            </a:r>
            <a:r>
              <a:t>door</a:t>
            </a:r>
            <a:r>
              <a:rPr spc="-170"/>
              <a:t> </a:t>
            </a:r>
            <a:r>
              <a:rPr spc="-55"/>
              <a:t>lock.</a:t>
            </a:r>
            <a:r>
              <a:rPr spc="-170"/>
              <a:t> </a:t>
            </a:r>
            <a:r>
              <a:rPr spc="110"/>
              <a:t>With</a:t>
            </a:r>
            <a:r>
              <a:rPr spc="-165"/>
              <a:t> </a:t>
            </a:r>
            <a:r>
              <a:rPr spc="-20"/>
              <a:t>Telegram, </a:t>
            </a:r>
            <a:r>
              <a:rPr spc="-25"/>
              <a:t>users</a:t>
            </a:r>
            <a:r>
              <a:rPr spc="-170"/>
              <a:t> </a:t>
            </a:r>
            <a:r>
              <a:rPr spc="80"/>
              <a:t>can</a:t>
            </a:r>
            <a:r>
              <a:rPr spc="-170"/>
              <a:t> </a:t>
            </a:r>
            <a:r>
              <a:rPr spc="-25"/>
              <a:t>receive</a:t>
            </a:r>
            <a:r>
              <a:rPr spc="-170"/>
              <a:t> </a:t>
            </a:r>
            <a:r>
              <a:t>instant</a:t>
            </a:r>
            <a:r>
              <a:rPr spc="-170"/>
              <a:t> </a:t>
            </a:r>
            <a:r>
              <a:rPr spc="-10"/>
              <a:t>notiﬁcations,</a:t>
            </a:r>
            <a:r>
              <a:rPr spc="685"/>
              <a:t> </a:t>
            </a:r>
            <a:r>
              <a:t>remotely</a:t>
            </a:r>
            <a:r>
              <a:rPr spc="-200"/>
              <a:t> </a:t>
            </a:r>
            <a:r>
              <a:t>lock</a:t>
            </a:r>
            <a:r>
              <a:rPr spc="-195"/>
              <a:t> </a:t>
            </a:r>
            <a:r>
              <a:t>or</a:t>
            </a:r>
            <a:r>
              <a:rPr spc="-195"/>
              <a:t> </a:t>
            </a:r>
            <a:r>
              <a:rPr spc="70"/>
              <a:t>unlock</a:t>
            </a:r>
            <a:r>
              <a:rPr spc="-195"/>
              <a:t> </a:t>
            </a:r>
            <a:r>
              <a:rPr spc="55"/>
              <a:t>the</a:t>
            </a:r>
            <a:r>
              <a:rPr spc="-195"/>
              <a:t> </a:t>
            </a:r>
            <a:r>
              <a:rPr spc="-60"/>
              <a:t>door,</a:t>
            </a:r>
            <a:r>
              <a:rPr spc="-200"/>
              <a:t> </a:t>
            </a:r>
            <a:r>
              <a:rPr spc="85"/>
              <a:t>and</a:t>
            </a:r>
            <a:r>
              <a:rPr spc="-195"/>
              <a:t> </a:t>
            </a:r>
            <a:r>
              <a:rPr spc="-20"/>
              <a:t>even </a:t>
            </a:r>
            <a:r>
              <a:t>view</a:t>
            </a:r>
            <a:r>
              <a:rPr spc="-200"/>
              <a:t> </a:t>
            </a:r>
            <a:r>
              <a:rPr spc="-50"/>
              <a:t>live</a:t>
            </a:r>
            <a:r>
              <a:rPr spc="-200"/>
              <a:t> </a:t>
            </a:r>
            <a:r>
              <a:t>video</a:t>
            </a:r>
            <a:r>
              <a:rPr spc="-195"/>
              <a:t> </a:t>
            </a:r>
            <a:r>
              <a:rPr spc="-65"/>
              <a:t>feeds.</a:t>
            </a:r>
            <a:r>
              <a:rPr spc="-200"/>
              <a:t> </a:t>
            </a:r>
            <a:r>
              <a:rPr spc="-95"/>
              <a:t>Stay</a:t>
            </a:r>
            <a:r>
              <a:rPr spc="-195"/>
              <a:t> </a:t>
            </a:r>
            <a:r>
              <a:rPr spc="85"/>
              <a:t>connected</a:t>
            </a:r>
            <a:r>
              <a:rPr spc="-200"/>
              <a:t> </a:t>
            </a:r>
            <a:r>
              <a:rPr spc="85"/>
              <a:t>and</a:t>
            </a:r>
            <a:r>
              <a:rPr spc="-195"/>
              <a:t> </a:t>
            </a:r>
            <a:r>
              <a:rPr spc="35"/>
              <a:t>in </a:t>
            </a:r>
            <a:r>
              <a:t>control</a:t>
            </a:r>
            <a:r>
              <a:rPr spc="-160"/>
              <a:t> </a:t>
            </a:r>
            <a:r>
              <a:t>of</a:t>
            </a:r>
            <a:r>
              <a:rPr spc="-155"/>
              <a:t> </a:t>
            </a:r>
            <a:r>
              <a:rPr spc="-30"/>
              <a:t>your</a:t>
            </a:r>
            <a:r>
              <a:rPr spc="-155"/>
              <a:t> </a:t>
            </a:r>
            <a:r>
              <a:rPr spc="114"/>
              <a:t>home</a:t>
            </a:r>
            <a:r>
              <a:rPr spc="-155"/>
              <a:t> </a:t>
            </a:r>
            <a:r>
              <a:rPr spc="-10"/>
              <a:t>security.</a:t>
            </a:r>
          </a:p>
        </p:txBody>
      </p:sp>
      <p:sp>
        <p:nvSpPr>
          <p:cNvPr id="114" name="object 3"/>
          <p:cNvSpPr txBox="1"/>
          <p:nvPr>
            <p:ph type="title"/>
          </p:nvPr>
        </p:nvSpPr>
        <p:spPr>
          <a:xfrm>
            <a:off x="10658540" y="1295500"/>
            <a:ext cx="6434456" cy="655320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defRPr spc="-299" sz="3700"/>
            </a:pPr>
            <a:r>
              <a:t>Telegram </a:t>
            </a:r>
            <a:r>
              <a:rPr spc="-100"/>
              <a:t>App</a:t>
            </a:r>
            <a:r>
              <a:t> Integration</a:t>
            </a:r>
          </a:p>
        </p:txBody>
      </p:sp>
      <p:sp>
        <p:nvSpPr>
          <p:cNvPr id="115" name="object 4"/>
          <p:cNvSpPr/>
          <p:nvPr/>
        </p:nvSpPr>
        <p:spPr>
          <a:xfrm>
            <a:off x="10644771" y="954901"/>
            <a:ext cx="7643229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497" y="5147297"/>
            <a:ext cx="7759318" cy="4336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2159" y="3046816"/>
            <a:ext cx="8976717" cy="6154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7171" y="1580616"/>
            <a:ext cx="7886688" cy="757237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object 3"/>
          <p:cNvSpPr txBox="1"/>
          <p:nvPr/>
        </p:nvSpPr>
        <p:spPr>
          <a:xfrm>
            <a:off x="1247550" y="2703385"/>
            <a:ext cx="6198237" cy="552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0800"/>
              </a:lnSpc>
              <a:defRPr sz="3000">
                <a:latin typeface="Verdana"/>
                <a:ea typeface="Verdana"/>
                <a:cs typeface="Verdana"/>
                <a:sym typeface="Verdana"/>
              </a:defRPr>
            </a:pPr>
            <a:r>
              <a:t>The</a:t>
            </a:r>
            <a:r>
              <a:rPr spc="-265"/>
              <a:t> </a:t>
            </a:r>
            <a:r>
              <a:rPr spc="65"/>
              <a:t>implementation</a:t>
            </a:r>
            <a:r>
              <a:rPr spc="-260"/>
              <a:t> </a:t>
            </a:r>
            <a:r>
              <a:t>of</a:t>
            </a:r>
            <a:r>
              <a:rPr spc="-265"/>
              <a:t> </a:t>
            </a:r>
            <a:r>
              <a:t>this</a:t>
            </a:r>
            <a:r>
              <a:rPr spc="-260"/>
              <a:t> </a:t>
            </a:r>
            <a:r>
              <a:rPr spc="-25"/>
              <a:t>IoT </a:t>
            </a:r>
            <a:r>
              <a:rPr spc="-10"/>
              <a:t>project</a:t>
            </a:r>
            <a:r>
              <a:rPr spc="-170"/>
              <a:t> </a:t>
            </a:r>
            <a:r>
              <a:t>demonstrates</a:t>
            </a:r>
            <a:r>
              <a:rPr spc="-165"/>
              <a:t> </a:t>
            </a:r>
            <a:r>
              <a:rPr spc="-25"/>
              <a:t>the </a:t>
            </a:r>
            <a:r>
              <a:t>signiﬁcant</a:t>
            </a:r>
            <a:r>
              <a:rPr spc="-165"/>
              <a:t> </a:t>
            </a:r>
            <a:r>
              <a:rPr spc="80"/>
              <a:t>impact</a:t>
            </a:r>
            <a:r>
              <a:rPr spc="-165"/>
              <a:t> </a:t>
            </a:r>
            <a:r>
              <a:t>of</a:t>
            </a:r>
            <a:r>
              <a:rPr spc="-165"/>
              <a:t> </a:t>
            </a:r>
            <a:r>
              <a:rPr spc="-10"/>
              <a:t>technology </a:t>
            </a:r>
            <a:r>
              <a:rPr spc="70"/>
              <a:t>on</a:t>
            </a:r>
            <a:r>
              <a:rPr spc="-250"/>
              <a:t> </a:t>
            </a:r>
            <a:r>
              <a:rPr spc="104"/>
              <a:t>home</a:t>
            </a:r>
            <a:r>
              <a:rPr spc="-245"/>
              <a:t> </a:t>
            </a:r>
            <a:r>
              <a:rPr spc="-85"/>
              <a:t>security.</a:t>
            </a:r>
            <a:r>
              <a:rPr spc="-245"/>
              <a:t> </a:t>
            </a:r>
            <a:r>
              <a:rPr spc="100"/>
              <a:t>With</a:t>
            </a:r>
            <a:r>
              <a:rPr spc="-245"/>
              <a:t> </a:t>
            </a:r>
            <a:r>
              <a:rPr spc="-25"/>
              <a:t>the </a:t>
            </a:r>
            <a:r>
              <a:t>convergence</a:t>
            </a:r>
            <a:r>
              <a:rPr spc="-110"/>
              <a:t> </a:t>
            </a:r>
            <a:r>
              <a:t>of</a:t>
            </a:r>
            <a:r>
              <a:rPr spc="-110"/>
              <a:t> </a:t>
            </a:r>
            <a:r>
              <a:rPr b="1" spc="-20"/>
              <a:t>WiFi </a:t>
            </a:r>
            <a:r>
              <a:rPr b="1" spc="-160"/>
              <a:t>connectivity</a:t>
            </a:r>
            <a:r>
              <a:rPr spc="-160"/>
              <a:t>, </a:t>
            </a:r>
            <a:r>
              <a:rPr spc="-10"/>
              <a:t>microcontrollers, </a:t>
            </a:r>
            <a:r>
              <a:rPr spc="70"/>
              <a:t>and</a:t>
            </a:r>
            <a:r>
              <a:rPr spc="-250"/>
              <a:t> </a:t>
            </a:r>
            <a:r>
              <a:rPr spc="65"/>
              <a:t>mobile</a:t>
            </a:r>
            <a:r>
              <a:rPr spc="-245"/>
              <a:t> </a:t>
            </a:r>
            <a:r>
              <a:rPr spc="-75"/>
              <a:t>apps,</a:t>
            </a:r>
            <a:r>
              <a:rPr spc="-245"/>
              <a:t> </a:t>
            </a:r>
            <a:r>
              <a:rPr spc="45"/>
              <a:t>homeowners </a:t>
            </a:r>
            <a:r>
              <a:rPr spc="70"/>
              <a:t>can</a:t>
            </a:r>
            <a:r>
              <a:rPr spc="-245"/>
              <a:t> </a:t>
            </a:r>
            <a:r>
              <a:rPr spc="-20"/>
              <a:t>achieve</a:t>
            </a:r>
            <a:r>
              <a:rPr spc="-240"/>
              <a:t> </a:t>
            </a:r>
            <a:r>
              <a:rPr spc="50"/>
              <a:t>unprecedented </a:t>
            </a:r>
            <a:r>
              <a:rPr spc="-60"/>
              <a:t>levels</a:t>
            </a:r>
            <a:r>
              <a:rPr spc="-250"/>
              <a:t> </a:t>
            </a:r>
            <a:r>
              <a:t>of</a:t>
            </a:r>
            <a:r>
              <a:rPr spc="-250"/>
              <a:t> </a:t>
            </a:r>
            <a:r>
              <a:rPr spc="-25"/>
              <a:t>security</a:t>
            </a:r>
            <a:r>
              <a:rPr spc="-245"/>
              <a:t> </a:t>
            </a:r>
            <a:r>
              <a:rPr spc="45"/>
              <a:t>and </a:t>
            </a:r>
            <a:r>
              <a:rPr spc="-10"/>
              <a:t>convenience.</a:t>
            </a:r>
            <a:r>
              <a:rPr spc="-229"/>
              <a:t> </a:t>
            </a:r>
            <a:r>
              <a:rPr spc="-10"/>
              <a:t>Explore</a:t>
            </a:r>
            <a:r>
              <a:rPr spc="-229"/>
              <a:t> </a:t>
            </a:r>
            <a:r>
              <a:rPr spc="-25"/>
              <a:t>the </a:t>
            </a:r>
            <a:r>
              <a:t>potential</a:t>
            </a:r>
            <a:r>
              <a:rPr spc="-195"/>
              <a:t> </a:t>
            </a:r>
            <a:r>
              <a:t>of</a:t>
            </a:r>
            <a:r>
              <a:rPr spc="-195"/>
              <a:t> </a:t>
            </a:r>
            <a:r>
              <a:rPr spc="-240"/>
              <a:t>IoT</a:t>
            </a:r>
            <a:r>
              <a:rPr spc="-195"/>
              <a:t> </a:t>
            </a:r>
            <a:r>
              <a:rPr spc="50"/>
              <a:t>in</a:t>
            </a:r>
            <a:r>
              <a:rPr spc="-195"/>
              <a:t> </a:t>
            </a:r>
            <a:r>
              <a:rPr spc="-10"/>
              <a:t>redeﬁning </a:t>
            </a:r>
            <a:r>
              <a:rPr spc="104"/>
              <a:t>home</a:t>
            </a:r>
            <a:r>
              <a:rPr spc="-270"/>
              <a:t> </a:t>
            </a:r>
            <a:r>
              <a:rPr spc="-10"/>
              <a:t>protection.</a:t>
            </a:r>
          </a:p>
        </p:txBody>
      </p:sp>
      <p:sp>
        <p:nvSpPr>
          <p:cNvPr id="121" name="object 4"/>
          <p:cNvSpPr txBox="1"/>
          <p:nvPr>
            <p:ph type="title"/>
          </p:nvPr>
        </p:nvSpPr>
        <p:spPr>
          <a:xfrm>
            <a:off x="1238025" y="1301889"/>
            <a:ext cx="5233672" cy="65532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pc="-600"/>
            </a:pPr>
            <a:r>
              <a:t>IoT</a:t>
            </a:r>
            <a:r>
              <a:rPr spc="-300"/>
              <a:t> Projects </a:t>
            </a:r>
            <a:r>
              <a:rPr spc="-199"/>
              <a:t>Impact</a:t>
            </a:r>
          </a:p>
        </p:txBody>
      </p:sp>
      <p:sp>
        <p:nvSpPr>
          <p:cNvPr id="122" name="object 5"/>
          <p:cNvSpPr/>
          <p:nvPr/>
        </p:nvSpPr>
        <p:spPr>
          <a:xfrm>
            <a:off x="0" y="981227"/>
            <a:ext cx="7775341" cy="114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sults :"/>
          <p:cNvSpPr txBox="1"/>
          <p:nvPr>
            <p:ph type="title"/>
          </p:nvPr>
        </p:nvSpPr>
        <p:spPr>
          <a:xfrm>
            <a:off x="7439466" y="139480"/>
            <a:ext cx="6434456" cy="655320"/>
          </a:xfrm>
          <a:prstGeom prst="rect">
            <a:avLst/>
          </a:prstGeom>
        </p:spPr>
        <p:txBody>
          <a:bodyPr/>
          <a:lstStyle/>
          <a:p>
            <a:pPr/>
            <a:r>
              <a:t>Results : </a:t>
            </a:r>
          </a:p>
        </p:txBody>
      </p:sp>
      <p:sp>
        <p:nvSpPr>
          <p:cNvPr id="125" name="- Press the pushbutton, the ESP32CAM will capture the photo and send it to telegram app.…"/>
          <p:cNvSpPr txBox="1"/>
          <p:nvPr>
            <p:ph type="body" sz="half" idx="1"/>
          </p:nvPr>
        </p:nvSpPr>
        <p:spPr>
          <a:xfrm>
            <a:off x="380757" y="5989848"/>
            <a:ext cx="17539186" cy="4114223"/>
          </a:xfrm>
          <a:prstGeom prst="rect">
            <a:avLst/>
          </a:prstGeom>
        </p:spPr>
        <p:txBody>
          <a:bodyPr/>
          <a:lstStyle/>
          <a:p>
            <a:pPr>
              <a:defRPr sz="2700"/>
            </a:pPr>
            <a:r>
              <a:t>-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Press the pushbutton, the ESP32CAM will capture the photo and send it to telegram app.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2700"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i</a:t>
            </a:r>
            <a:r>
              <a:t>f you tap on the /photo, then ESP32CAM will again take the photo and send it to telegram app.</a:t>
            </a:r>
          </a:p>
          <a:p>
            <a:pPr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When the button is clicked, the ESP32-CAM sends a photo of the person in Telegram app. If unlock button is pressed, the door unlocks. If the lock button is pressed, the door locks.</a:t>
            </a:r>
          </a:p>
        </p:txBody>
      </p:sp>
      <p:pic>
        <p:nvPicPr>
          <p:cNvPr id="126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8197" y="1625270"/>
            <a:ext cx="3851547" cy="353410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12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827" y="1678181"/>
            <a:ext cx="3723609" cy="34282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12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7506" y="1212688"/>
            <a:ext cx="2799349" cy="4359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12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18618" y="1124998"/>
            <a:ext cx="2871804" cy="45346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